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1992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4B5B7-50F5-4C3F-ABD2-DF564011423E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C1845-20FF-47CF-8F68-895D39E916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993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C1845-20FF-47CF-8F68-895D39E9166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633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6367900"/>
            <a:ext cx="1872208" cy="375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DA3EDE-C3FC-46F5-BD99-D029792028E0}" type="datetimeFigureOut">
              <a:rPr lang="en-GB" smtClean="0"/>
              <a:t>02/03/2013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F63846-0AC8-4D5B-92AE-F287AC1F2C65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3861048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From Monopoly to a Flourishing, Open, UK Crime Data Environment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Dan Lewis, Director, UKCrimeStats, 14/02/2013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0688"/>
            <a:ext cx="2164080" cy="4343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96888"/>
            <a:ext cx="1805940" cy="3581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276872"/>
            <a:ext cx="1363980" cy="69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28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Breakdown of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What we do, uniquely</a:t>
            </a:r>
          </a:p>
          <a:p>
            <a:endParaRPr lang="en-GB" dirty="0" smtClean="0"/>
          </a:p>
          <a:p>
            <a:r>
              <a:rPr lang="en-GB" dirty="0" smtClean="0"/>
              <a:t>Our experience over 2 years</a:t>
            </a:r>
          </a:p>
          <a:p>
            <a:endParaRPr lang="en-GB" dirty="0" smtClean="0"/>
          </a:p>
          <a:p>
            <a:r>
              <a:rPr lang="en-GB" dirty="0" smtClean="0"/>
              <a:t>Why and how it must change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13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Mission and what we do uniquely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Only true aggregator of the data</a:t>
            </a:r>
          </a:p>
          <a:p>
            <a:r>
              <a:rPr lang="en-GB" dirty="0" smtClean="0"/>
              <a:t>“</a:t>
            </a:r>
            <a:r>
              <a:rPr lang="en-GB" i="1" dirty="0" smtClean="0"/>
              <a:t>Deeper statistical analysis than police.uk and better inform the public, insurance companies, estate agents, PCCs and the media enabling a two-way fact-based conversation</a:t>
            </a:r>
            <a:r>
              <a:rPr lang="en-GB" dirty="0" smtClean="0"/>
              <a:t>”</a:t>
            </a:r>
          </a:p>
          <a:p>
            <a:endParaRPr lang="en-GB" dirty="0" smtClean="0"/>
          </a:p>
          <a:p>
            <a:r>
              <a:rPr lang="en-GB" dirty="0" smtClean="0"/>
              <a:t>Postcode Data Generator</a:t>
            </a:r>
          </a:p>
          <a:p>
            <a:r>
              <a:rPr lang="en-GB" dirty="0" smtClean="0"/>
              <a:t>Crime Analysis 1 &amp; 2</a:t>
            </a:r>
          </a:p>
          <a:p>
            <a:r>
              <a:rPr lang="en-GB" dirty="0" smtClean="0"/>
              <a:t>Exportable Data</a:t>
            </a:r>
          </a:p>
          <a:p>
            <a:r>
              <a:rPr lang="en-GB" dirty="0" smtClean="0"/>
              <a:t>Postcode Sector, District</a:t>
            </a:r>
          </a:p>
          <a:p>
            <a:r>
              <a:rPr lang="en-GB" dirty="0" smtClean="0"/>
              <a:t>Crime matched to all boundaries including LSOAs</a:t>
            </a:r>
          </a:p>
          <a:p>
            <a:r>
              <a:rPr lang="en-GB" dirty="0" smtClean="0"/>
              <a:t>Ordered rankings – at national and local scale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97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Why does the largest crime dataset in the world with 2 years of monthly history have so few developers building successful, competing platforms?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6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experience 1: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Home Office in constant denial and confused about;</a:t>
            </a:r>
          </a:p>
          <a:p>
            <a:r>
              <a:rPr lang="en-GB" dirty="0" smtClean="0"/>
              <a:t>First use and discriminatory access of the data</a:t>
            </a:r>
          </a:p>
          <a:p>
            <a:r>
              <a:rPr lang="en-GB" dirty="0" smtClean="0"/>
              <a:t>The role of government in open data – release data or develop it or both?</a:t>
            </a:r>
          </a:p>
          <a:p>
            <a:r>
              <a:rPr lang="en-GB" dirty="0" smtClean="0"/>
              <a:t>Manifested in: </a:t>
            </a:r>
          </a:p>
          <a:p>
            <a:r>
              <a:rPr lang="en-GB" dirty="0" smtClean="0"/>
              <a:t>Secrecy of underlying contracts – competitive?</a:t>
            </a:r>
          </a:p>
          <a:p>
            <a:r>
              <a:rPr lang="en-GB" dirty="0" smtClean="0"/>
              <a:t>Simultaneous launch of police.uk with data</a:t>
            </a:r>
          </a:p>
          <a:p>
            <a:r>
              <a:rPr lang="en-GB" dirty="0" smtClean="0"/>
              <a:t>HMIC, Transport Police site, Justice Outcomes, PCCs + unrevealed future developments</a:t>
            </a:r>
          </a:p>
          <a:p>
            <a:r>
              <a:rPr lang="en-GB" dirty="0" smtClean="0"/>
              <a:t>Conflict of interest between releasing data and developing it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0098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Copying, restricted data and crowding 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No kml files for neighbourhood boundaries</a:t>
            </a:r>
          </a:p>
          <a:p>
            <a:r>
              <a:rPr lang="en-GB" dirty="0" smtClean="0"/>
              <a:t>Officer photos still not available</a:t>
            </a:r>
          </a:p>
          <a:p>
            <a:r>
              <a:rPr lang="en-GB" dirty="0" smtClean="0"/>
              <a:t>Launched April 2011 – were first to compare Police Forces with one another</a:t>
            </a:r>
          </a:p>
          <a:p>
            <a:r>
              <a:rPr lang="en-GB" dirty="0" smtClean="0"/>
              <a:t>HMIC copied this and crowded out with unreleased additional datasets</a:t>
            </a:r>
          </a:p>
          <a:p>
            <a:r>
              <a:rPr lang="en-GB" dirty="0" smtClean="0"/>
              <a:t>BTP vertically integrated, Compare Crime Area etc.</a:t>
            </a:r>
          </a:p>
          <a:p>
            <a:r>
              <a:rPr lang="en-GB" dirty="0" smtClean="0"/>
              <a:t>Always raising barrier to entry for 3</a:t>
            </a:r>
            <a:r>
              <a:rPr lang="en-GB" baseline="30000" dirty="0" smtClean="0"/>
              <a:t>rd</a:t>
            </a:r>
            <a:r>
              <a:rPr lang="en-GB" dirty="0" smtClean="0"/>
              <a:t> parties</a:t>
            </a:r>
          </a:p>
          <a:p>
            <a:r>
              <a:rPr lang="en-GB" dirty="0" smtClean="0"/>
              <a:t>No end in sight</a:t>
            </a:r>
          </a:p>
          <a:p>
            <a:r>
              <a:rPr lang="en-GB" dirty="0" smtClean="0"/>
              <a:t>Now matter of probable OPSI investigation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50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 must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Hyperfragile</a:t>
            </a:r>
            <a:r>
              <a:rPr lang="en-GB" dirty="0" smtClean="0"/>
              <a:t> setup – v. small circle who understand the data – and I’m the only one who wants to talk about the errors</a:t>
            </a:r>
          </a:p>
          <a:p>
            <a:r>
              <a:rPr lang="en-GB" dirty="0" smtClean="0"/>
              <a:t>Crime data needs auditing by multiple 3</a:t>
            </a:r>
            <a:r>
              <a:rPr lang="en-GB" baseline="30000" dirty="0" smtClean="0"/>
              <a:t>rd</a:t>
            </a:r>
            <a:r>
              <a:rPr lang="en-GB" dirty="0" smtClean="0"/>
              <a:t> parties</a:t>
            </a:r>
          </a:p>
          <a:p>
            <a:r>
              <a:rPr lang="en-GB" dirty="0" smtClean="0"/>
              <a:t>It costs more and more money when it could be free</a:t>
            </a:r>
          </a:p>
          <a:p>
            <a:r>
              <a:rPr lang="en-GB" dirty="0" smtClean="0"/>
              <a:t>E.g. issue: Street v. Neighbourhood totals</a:t>
            </a:r>
          </a:p>
          <a:p>
            <a:r>
              <a:rPr lang="en-GB" dirty="0" smtClean="0"/>
              <a:t>E.g. issue: In breach of HO Crime Data Guidance, Police changing historical data without notice or explanation</a:t>
            </a:r>
          </a:p>
          <a:p>
            <a:r>
              <a:rPr lang="en-GB" dirty="0" smtClean="0"/>
              <a:t>About 10% or a million records</a:t>
            </a:r>
          </a:p>
          <a:p>
            <a:r>
              <a:rPr lang="en-GB" b="1" dirty="0" smtClean="0"/>
              <a:t>Future should be about Market-Driven Choice, Diversity &amp; Innovation – Not Prescribed Monopoly by government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6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future for crime data?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Pour </a:t>
            </a:r>
            <a:r>
              <a:rPr lang="en-GB" dirty="0" err="1" smtClean="0"/>
              <a:t>weedkiller</a:t>
            </a:r>
            <a:r>
              <a:rPr lang="en-GB" dirty="0" smtClean="0"/>
              <a:t> everywhere?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Let 1000 </a:t>
            </a:r>
            <a:r>
              <a:rPr lang="en-GB" dirty="0"/>
              <a:t>f</a:t>
            </a:r>
            <a:r>
              <a:rPr lang="en-GB" dirty="0" smtClean="0"/>
              <a:t>lowers bloom?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25804"/>
            <a:ext cx="4038600" cy="3054191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37684"/>
            <a:ext cx="4038600" cy="3030432"/>
          </a:xfrm>
        </p:spPr>
      </p:pic>
    </p:spTree>
    <p:extLst>
      <p:ext uri="{BB962C8B-B14F-4D97-AF65-F5344CB8AC3E}">
        <p14:creationId xmlns:p14="http://schemas.microsoft.com/office/powerpoint/2010/main" val="355280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change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External pressure needed as Police.uk a monopoly out of control</a:t>
            </a:r>
          </a:p>
          <a:p>
            <a:r>
              <a:rPr lang="en-GB" dirty="0" smtClean="0"/>
              <a:t>A declared end to development and written non-compete assurances with all existing 3</a:t>
            </a:r>
            <a:r>
              <a:rPr lang="en-GB" baseline="30000" dirty="0" smtClean="0"/>
              <a:t>rd</a:t>
            </a:r>
            <a:r>
              <a:rPr lang="en-GB" dirty="0" smtClean="0"/>
              <a:t> parties</a:t>
            </a:r>
          </a:p>
          <a:p>
            <a:r>
              <a:rPr lang="en-GB" dirty="0" smtClean="0"/>
              <a:t>An end to restrictions on data</a:t>
            </a:r>
          </a:p>
          <a:p>
            <a:r>
              <a:rPr lang="en-GB" dirty="0" smtClean="0"/>
              <a:t>A rolling back of some Police.uk capabilities to lower barriers to entry</a:t>
            </a:r>
          </a:p>
          <a:p>
            <a:r>
              <a:rPr lang="en-GB" dirty="0" smtClean="0"/>
              <a:t>Police.uk to re-role as raw data and data-cleaning hub to increase accuracy of data</a:t>
            </a:r>
          </a:p>
          <a:p>
            <a:r>
              <a:rPr lang="en-GB" dirty="0" smtClean="0"/>
              <a:t>Possibly with prizes to </a:t>
            </a:r>
            <a:r>
              <a:rPr lang="en-GB" dirty="0" err="1" smtClean="0"/>
              <a:t>kickstart</a:t>
            </a:r>
            <a:r>
              <a:rPr lang="en-GB" dirty="0" smtClean="0"/>
              <a:t> innovation in use of data</a:t>
            </a:r>
          </a:p>
        </p:txBody>
      </p:sp>
    </p:spTree>
    <p:extLst>
      <p:ext uri="{BB962C8B-B14F-4D97-AF65-F5344CB8AC3E}">
        <p14:creationId xmlns:p14="http://schemas.microsoft.com/office/powerpoint/2010/main" val="17312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2449</TotalTime>
  <Words>464</Words>
  <Application>Microsoft Office PowerPoint</Application>
  <PresentationFormat>On-screen Show (4:3)</PresentationFormat>
  <Paragraphs>58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Origin</vt:lpstr>
      <vt:lpstr>From Monopoly to a Flourishing, Open, UK Crime Data Environment</vt:lpstr>
      <vt:lpstr>Breakdown of presentation</vt:lpstr>
      <vt:lpstr>Our Mission and what we do uniquely</vt:lpstr>
      <vt:lpstr>The Problem</vt:lpstr>
      <vt:lpstr>Our experience 1:</vt:lpstr>
      <vt:lpstr>Copying, restricted data and crowding out</vt:lpstr>
      <vt:lpstr>Why it must change</vt:lpstr>
      <vt:lpstr>Which future for crime data?</vt:lpstr>
      <vt:lpstr>How to change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</cp:revision>
  <dcterms:created xsi:type="dcterms:W3CDTF">2013-02-12T18:31:07Z</dcterms:created>
  <dcterms:modified xsi:type="dcterms:W3CDTF">2013-03-02T17:22:48Z</dcterms:modified>
</cp:coreProperties>
</file>